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3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8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44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3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2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2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9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4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9F552-30BA-4A62-BCB3-2A932580631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8972F-8648-4DBD-B119-D2B02A6E9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4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60045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 </a:t>
            </a:r>
            <a:r>
              <a:rPr lang="en-US" dirty="0" err="1"/>
              <a:t>Wahabi</a:t>
            </a:r>
            <a:r>
              <a:rPr lang="en-US" dirty="0"/>
              <a:t> Movement in Bengal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81400"/>
            <a:ext cx="8229600" cy="20574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 Historical Overview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21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Title</a:t>
            </a:r>
            <a:r>
              <a:rPr lang="en-US" dirty="0"/>
              <a:t>: Introduction to the </a:t>
            </a:r>
            <a:r>
              <a:rPr lang="en-US" dirty="0" err="1"/>
              <a:t>Wahabi</a:t>
            </a:r>
            <a:r>
              <a:rPr lang="en-US" dirty="0"/>
              <a:t> Movement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Briefly introduce the </a:t>
            </a:r>
            <a:r>
              <a:rPr lang="en-US" dirty="0" err="1"/>
              <a:t>Wahabi</a:t>
            </a:r>
            <a:r>
              <a:rPr lang="en-US" dirty="0"/>
              <a:t> Movement, also known as the Wahhabi movement.</a:t>
            </a:r>
          </a:p>
          <a:p>
            <a:pPr lvl="1"/>
            <a:r>
              <a:rPr lang="en-US" dirty="0"/>
              <a:t>Explain its origins and its significance in the history of Bengal.</a:t>
            </a:r>
          </a:p>
          <a:p>
            <a:pPr lvl="1"/>
            <a:r>
              <a:rPr lang="en-US" dirty="0"/>
              <a:t>Mention key figures associated with the movement.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86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Title</a:t>
            </a:r>
            <a:r>
              <a:rPr lang="en-US" dirty="0"/>
              <a:t>: Historical Context in Bengal</a:t>
            </a:r>
          </a:p>
          <a:p>
            <a:r>
              <a:rPr lang="en-US" dirty="0"/>
              <a:t>Content:</a:t>
            </a:r>
          </a:p>
          <a:p>
            <a:pPr lvl="1" algn="just"/>
            <a:r>
              <a:rPr lang="en-US" dirty="0"/>
              <a:t>Provide historical context for the </a:t>
            </a:r>
            <a:r>
              <a:rPr lang="en-US" dirty="0" err="1"/>
              <a:t>Wahabi</a:t>
            </a:r>
            <a:r>
              <a:rPr lang="en-US" dirty="0"/>
              <a:t> Movement in Bengal, including the socio-political and religious conditions of the time.</a:t>
            </a:r>
          </a:p>
          <a:p>
            <a:pPr lvl="1" algn="just"/>
            <a:r>
              <a:rPr lang="en-US" dirty="0"/>
              <a:t>Discuss the British colonial presence and its impact on the region.</a:t>
            </a:r>
          </a:p>
          <a:p>
            <a:pPr lvl="1" algn="just"/>
            <a:r>
              <a:rPr lang="en-US" dirty="0"/>
              <a:t>Highlight any local factors that contributed to the rise of the </a:t>
            </a:r>
            <a:r>
              <a:rPr lang="en-US" dirty="0" err="1"/>
              <a:t>Wahabi</a:t>
            </a:r>
            <a:r>
              <a:rPr lang="en-US" dirty="0"/>
              <a:t> Movement.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Historical Context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32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Key Features and Impact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Title</a:t>
            </a:r>
            <a:r>
              <a:rPr lang="en-US" dirty="0"/>
              <a:t>: Key Features and Impact of the </a:t>
            </a:r>
            <a:r>
              <a:rPr lang="en-US" dirty="0" err="1"/>
              <a:t>Wahabi</a:t>
            </a:r>
            <a:r>
              <a:rPr lang="en-US" dirty="0"/>
              <a:t> Movement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Describe the key principles and objectives of the </a:t>
            </a:r>
            <a:r>
              <a:rPr lang="en-US" dirty="0" err="1"/>
              <a:t>Wahabi</a:t>
            </a:r>
            <a:r>
              <a:rPr lang="en-US" dirty="0"/>
              <a:t> Movement.</a:t>
            </a:r>
          </a:p>
          <a:p>
            <a:pPr lvl="1"/>
            <a:r>
              <a:rPr lang="en-US" dirty="0"/>
              <a:t>Discuss the impact of the movement on the society, politics, and culture of Bengal.</a:t>
            </a:r>
          </a:p>
          <a:p>
            <a:pPr lvl="1"/>
            <a:r>
              <a:rPr lang="en-US" dirty="0"/>
              <a:t>Include any notable events or conflicts associated with the movement.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Legacy and Conclusion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Title</a:t>
            </a:r>
            <a:r>
              <a:rPr lang="en-US" dirty="0"/>
              <a:t>: Legacy of the </a:t>
            </a:r>
            <a:r>
              <a:rPr lang="en-US" dirty="0" err="1"/>
              <a:t>Wahabi</a:t>
            </a:r>
            <a:r>
              <a:rPr lang="en-US" dirty="0"/>
              <a:t> Movement</a:t>
            </a:r>
          </a:p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Highlight the lasting impact of the </a:t>
            </a:r>
            <a:r>
              <a:rPr lang="en-US" dirty="0" err="1"/>
              <a:t>Wahabi</a:t>
            </a:r>
            <a:r>
              <a:rPr lang="en-US" dirty="0"/>
              <a:t> Movement in Bengal and the broader Indian subcontinent.</a:t>
            </a:r>
          </a:p>
          <a:p>
            <a:pPr lvl="1"/>
            <a:r>
              <a:rPr lang="en-US" dirty="0"/>
              <a:t>Discuss its influence on subsequent religious and political developments.</a:t>
            </a:r>
          </a:p>
          <a:p>
            <a:pPr lvl="1"/>
            <a:r>
              <a:rPr lang="en-US" dirty="0"/>
              <a:t>Conclude with a summary of the movement's significance in the history of Bengal.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70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209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 The Wahabi Movement in Bengal  </vt:lpstr>
      <vt:lpstr>Introduction </vt:lpstr>
      <vt:lpstr>Historical Context </vt:lpstr>
      <vt:lpstr>Key Features and Impact </vt:lpstr>
      <vt:lpstr>Legacy and 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Wahabi Movement in Bengal  </dc:title>
  <dc:creator>User</dc:creator>
  <cp:lastModifiedBy>User</cp:lastModifiedBy>
  <cp:revision>1</cp:revision>
  <dcterms:created xsi:type="dcterms:W3CDTF">2023-11-07T13:47:41Z</dcterms:created>
  <dcterms:modified xsi:type="dcterms:W3CDTF">2023-11-07T13:53:01Z</dcterms:modified>
</cp:coreProperties>
</file>